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  <p:sldId id="266" r:id="rId8"/>
    <p:sldId id="263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Picture Effects" id="{76F042F2-8A44-455C-A4B1-D2AFCFFD50CD}">
          <p14:sldIdLst>
            <p14:sldId id="257"/>
            <p14:sldId id="256"/>
          </p14:sldIdLst>
        </p14:section>
        <p14:section name="2. Overlay" id="{FF0C5A68-00D1-46CA-B29A-69F2E8719C20}">
          <p14:sldIdLst>
            <p14:sldId id="259"/>
            <p14:sldId id="258"/>
          </p14:sldIdLst>
        </p14:section>
        <p14:section name="3. Inkscape - Pro" id="{00AB2E27-BF97-4B36-8202-5A4CDD1756F5}">
          <p14:sldIdLst>
            <p14:sldId id="260"/>
            <p14:sldId id="261"/>
            <p14:sldId id="266"/>
            <p14:sldId id="263"/>
            <p14:sldId id="262"/>
          </p14:sldIdLst>
        </p14:section>
        <p14:section name="4. Photoshop" id="{3EC8B7C4-D787-49EE-A097-87D38A104807}">
          <p14:sldIdLst>
            <p14:sldId id="264"/>
          </p14:sldIdLst>
        </p14:section>
        <p14:section name="5. Resources" id="{D1075F64-8C03-4E0A-936A-796E7DD9E785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4A"/>
    <a:srgbClr val="F5800B"/>
    <a:srgbClr val="D17D9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98" autoAdjust="0"/>
    <p:restoredTop sz="94660"/>
  </p:normalViewPr>
  <p:slideViewPr>
    <p:cSldViewPr snapToGrid="0">
      <p:cViewPr>
        <p:scale>
          <a:sx n="75" d="100"/>
          <a:sy n="75" d="100"/>
        </p:scale>
        <p:origin x="1531" y="1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BDA4-8AEB-52C7-9AD7-69ED630E9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9BD77-0EB3-E4AB-8F03-F3CDF49A0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B069B-2D51-AA41-91DD-A60ECA2E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3485E-A214-7E1E-695C-9485D82AA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C9649-9CB4-DCD2-1117-0E93EB3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21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EB7B-9173-41FD-92A6-266609D6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02489-FAD1-E959-8EBA-650B3C47B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59786-05AF-465F-601D-648C29590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A0CD2-7BE0-D89F-90E5-A075CA19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933D0-4D2C-611B-D455-3E7DFF9F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F71A3-264D-D5D9-50B8-817133C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7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DCDC-68D0-9474-D0C7-B07B0637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37BF1-DE77-8097-372E-2B076561A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1A25-8E25-6899-0C29-5DE8CAE8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CC0B-5BA1-5300-1900-07B5C81E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DB578-21F8-4990-190F-54209FF1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59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DB3F6-8423-97DF-6113-7D2152C2D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48EDD-57AA-3C58-FA78-51485F693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13435-FAE4-3FC6-2EB5-2505D851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AEA4A-3972-F689-2C19-4134C304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4ED74-0D90-5E22-9A87-5490FD99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5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2F-7EE0-FF0B-3D29-04B6958A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D9C5-ADC3-5C99-BDF4-BBD9CD92B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5AF2D-6AB9-03EE-6279-22D611CB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55EE8-3B2B-CC16-6B07-C352CBDF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A337-BA4B-A7CC-C51B-E7B805CD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1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BAB3-6EAF-36AA-1B96-B8361B4E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63A53-7D16-53BE-4A2C-4FEB836EB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E4804-171A-3605-3709-0EA59E5F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D8718-C4E9-C35C-3C20-11AA7720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8F00-8D8B-F92D-7F52-3FAC2E86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BCB7-EC6C-D9A1-5224-4028E9D6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24ED-3F0C-2BFB-4AE9-D49DBEFD2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FAF1D-3993-4411-EADE-FDD4A5248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8FC0A-D0E4-505B-AF06-9192CF18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2AA4C-41C1-CFEF-1A37-61AB4F50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A2BDC-B763-4027-FA5B-DBB723C0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8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C5ED-A33F-5DE0-0F1A-8D16CCDD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FDFFE-48E5-85EC-D988-78FFE2554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0A556-C27A-7547-9DBC-7197F7C35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28742-CBCA-C1D3-2B4B-DD96C3A98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6FEB1-D606-20E2-031F-AB34AD150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46EE9-3F58-1C37-D6EE-8173DAFAB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2C2DE-408C-E60E-C281-DF5ECF3D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6053F-9121-091C-4569-72A36C46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1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AB1-9B4F-01FD-0699-2E903080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218E0-8674-4051-3BE7-BA2C0C3E5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9E222-D2C7-6BC2-2131-CF47A1A87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CFCAA-7136-20CD-9851-09FFAAC1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2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7FAAB-1FEE-4EE4-FCC6-8B3A000C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87504-B149-02FE-6B23-895FFD1B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AE3D0-2C43-B6CF-ACDC-89D08748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2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B2ACC35-48C2-2C2E-78AE-F21EDA84D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82489" cy="6588135"/>
          </a:xfrm>
          <a:custGeom>
            <a:avLst/>
            <a:gdLst>
              <a:gd name="connsiteX0" fmla="*/ 0 w 5782489"/>
              <a:gd name="connsiteY0" fmla="*/ 0 h 6588135"/>
              <a:gd name="connsiteX1" fmla="*/ 4311338 w 5782489"/>
              <a:gd name="connsiteY1" fmla="*/ 0 h 6588135"/>
              <a:gd name="connsiteX2" fmla="*/ 5724463 w 5782489"/>
              <a:gd name="connsiteY2" fmla="*/ 2569952 h 6588135"/>
              <a:gd name="connsiteX3" fmla="*/ 4475358 w 5782489"/>
              <a:gd name="connsiteY3" fmla="*/ 5836615 h 6588135"/>
              <a:gd name="connsiteX4" fmla="*/ 1926649 w 5782489"/>
              <a:gd name="connsiteY4" fmla="*/ 6520102 h 6588135"/>
              <a:gd name="connsiteX5" fmla="*/ 0 w 5782489"/>
              <a:gd name="connsiteY5" fmla="*/ 6360327 h 658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82489" h="6588135">
                <a:moveTo>
                  <a:pt x="0" y="0"/>
                </a:moveTo>
                <a:lnTo>
                  <a:pt x="4311338" y="0"/>
                </a:lnTo>
                <a:cubicBezTo>
                  <a:pt x="4613468" y="972334"/>
                  <a:pt x="5489878" y="1736342"/>
                  <a:pt x="5724463" y="2569952"/>
                </a:cubicBezTo>
                <a:cubicBezTo>
                  <a:pt x="5904676" y="3648265"/>
                  <a:pt x="5711876" y="4686683"/>
                  <a:pt x="4475358" y="5836615"/>
                </a:cubicBezTo>
                <a:cubicBezTo>
                  <a:pt x="3686221" y="6592187"/>
                  <a:pt x="2898213" y="6682135"/>
                  <a:pt x="1926649" y="6520102"/>
                </a:cubicBezTo>
                <a:cubicBezTo>
                  <a:pt x="1284733" y="6413053"/>
                  <a:pt x="0" y="6360327"/>
                  <a:pt x="0" y="63603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4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52C8-B953-B176-FB38-7B11C312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B8A13-5127-2418-DDA1-4BED3FBC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66B9C-F7F5-80D9-B860-7950E8E01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30807-44F8-4C9E-E147-E6623952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9DBC0-C1BF-2E85-0891-1FE40821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C5969-276A-66BB-1975-A8462A01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DFB16C-3FAE-7663-0454-32BB9EF7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47E64-6AED-CBB8-6D6F-4351C2E09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E594A-266E-C36F-2223-B477E1499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6366E-A801-49DF-876A-4B018F8A03B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47A36-1878-6A18-6326-368CBBEB7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ED2D6-7607-22EF-D043-EF06BBEF8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9F325-922A-4F7A-B3D8-FB8267E2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7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er pool day supplies">
            <a:extLst>
              <a:ext uri="{FF2B5EF4-FFF2-40B4-BE49-F238E27FC236}">
                <a16:creationId xmlns:a16="http://schemas.microsoft.com/office/drawing/2014/main" id="{549F3C49-C045-2ACA-2A97-5EACBBC69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AE578-832C-05C7-9973-89B68242349B}"/>
              </a:ext>
            </a:extLst>
          </p:cNvPr>
          <p:cNvSpPr txBox="1"/>
          <p:nvPr/>
        </p:nvSpPr>
        <p:spPr>
          <a:xfrm>
            <a:off x="1" y="-1227230"/>
            <a:ext cx="790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1. Right Click -&gt; Format Picture -&gt; Picture Options -&gt; Picture Color -&gt; Saturation 0%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59E4-6FA0-3134-E03F-7714E3E8315B}"/>
              </a:ext>
            </a:extLst>
          </p:cNvPr>
          <p:cNvSpPr txBox="1"/>
          <p:nvPr/>
        </p:nvSpPr>
        <p:spPr>
          <a:xfrm>
            <a:off x="0" y="-857898"/>
            <a:ext cx="455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2. Effects -&gt; Artistic Effects -&gt; Add a strong blur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9DFF9-53DA-D27F-5870-94F5420EB3DD}"/>
              </a:ext>
            </a:extLst>
          </p:cNvPr>
          <p:cNvSpPr txBox="1"/>
          <p:nvPr/>
        </p:nvSpPr>
        <p:spPr>
          <a:xfrm>
            <a:off x="1" y="-488566"/>
            <a:ext cx="281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3. Reduce Picture sharpness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5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5D8A1CC5-5809-3191-3F33-0F6F0DCD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10" y="2032000"/>
            <a:ext cx="480199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552D15-AD7B-B116-4F1D-8E81736ABFC3}"/>
              </a:ext>
            </a:extLst>
          </p:cNvPr>
          <p:cNvSpPr txBox="1"/>
          <p:nvPr/>
        </p:nvSpPr>
        <p:spPr>
          <a:xfrm>
            <a:off x="1082798" y="1933358"/>
            <a:ext cx="1269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SVGrepo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31139-EFAB-3AE2-2426-DC02797AEA6E}"/>
              </a:ext>
            </a:extLst>
          </p:cNvPr>
          <p:cNvSpPr txBox="1"/>
          <p:nvPr/>
        </p:nvSpPr>
        <p:spPr>
          <a:xfrm>
            <a:off x="4074655" y="1933358"/>
            <a:ext cx="1198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UnDraw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915FD-771F-7AE1-0BB2-7FD745DC904B}"/>
              </a:ext>
            </a:extLst>
          </p:cNvPr>
          <p:cNvSpPr txBox="1"/>
          <p:nvPr/>
        </p:nvSpPr>
        <p:spPr>
          <a:xfrm>
            <a:off x="7076523" y="1933358"/>
            <a:ext cx="955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Pexels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61D9D-F349-F8BA-7153-3D6EEB3C2CD2}"/>
              </a:ext>
            </a:extLst>
          </p:cNvPr>
          <p:cNvSpPr txBox="1"/>
          <p:nvPr/>
        </p:nvSpPr>
        <p:spPr>
          <a:xfrm>
            <a:off x="9493932" y="1933358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Unsplash</a:t>
            </a:r>
            <a:endParaRPr lang="en-US" sz="24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71B4A40-C2EF-5B8D-5F6E-1EE1327DB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2156" y="2666354"/>
            <a:ext cx="2758776" cy="1800000"/>
          </a:xfrm>
          <a:prstGeom prst="rect">
            <a:avLst/>
          </a:prstGeom>
        </p:spPr>
      </p:pic>
      <p:pic>
        <p:nvPicPr>
          <p:cNvPr id="1026" name="Picture 2" descr="Free Water Color Palette on White Case Stock Photo">
            <a:extLst>
              <a:ext uri="{FF2B5EF4-FFF2-40B4-BE49-F238E27FC236}">
                <a16:creationId xmlns:a16="http://schemas.microsoft.com/office/drawing/2014/main" id="{B6EB501F-9958-01C1-F238-5515879D7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18530" r="26570" b="3387"/>
          <a:stretch/>
        </p:blipFill>
        <p:spPr bwMode="auto">
          <a:xfrm>
            <a:off x="6727083" y="2738780"/>
            <a:ext cx="1655743" cy="165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bottle of beer and a typewriter on a table">
            <a:extLst>
              <a:ext uri="{FF2B5EF4-FFF2-40B4-BE49-F238E27FC236}">
                <a16:creationId xmlns:a16="http://schemas.microsoft.com/office/drawing/2014/main" id="{C1B047AF-A000-2DC6-B839-BCC6E42AB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r="16750"/>
          <a:stretch/>
        </p:blipFill>
        <p:spPr bwMode="auto">
          <a:xfrm>
            <a:off x="9329062" y="2738482"/>
            <a:ext cx="1655742" cy="165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71AC960-6A47-0861-36C3-DDAFC0338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549" y="2395023"/>
            <a:ext cx="2156948" cy="21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2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er pool day supplies">
            <a:extLst>
              <a:ext uri="{FF2B5EF4-FFF2-40B4-BE49-F238E27FC236}">
                <a16:creationId xmlns:a16="http://schemas.microsoft.com/office/drawing/2014/main" id="{549F3C49-C045-2ACA-2A97-5EACBBC69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0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er pool day supplies">
            <a:extLst>
              <a:ext uri="{FF2B5EF4-FFF2-40B4-BE49-F238E27FC236}">
                <a16:creationId xmlns:a16="http://schemas.microsoft.com/office/drawing/2014/main" id="{549F3C49-C045-2ACA-2A97-5EACBBC69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5AE578-832C-05C7-9973-89B68242349B}"/>
              </a:ext>
            </a:extLst>
          </p:cNvPr>
          <p:cNvSpPr txBox="1"/>
          <p:nvPr/>
        </p:nvSpPr>
        <p:spPr>
          <a:xfrm>
            <a:off x="1" y="-1202517"/>
            <a:ext cx="448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1. Insert a rectangle. Increase its transparency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427BC-9A6A-7B90-15CC-2CE6B4910979}"/>
              </a:ext>
            </a:extLst>
          </p:cNvPr>
          <p:cNvSpPr txBox="1"/>
          <p:nvPr/>
        </p:nvSpPr>
        <p:spPr>
          <a:xfrm>
            <a:off x="1" y="-855549"/>
            <a:ext cx="266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2. Make a gradient overlay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D018C-1F52-2200-9E00-FCD28DABB7FA}"/>
              </a:ext>
            </a:extLst>
          </p:cNvPr>
          <p:cNvSpPr txBox="1"/>
          <p:nvPr/>
        </p:nvSpPr>
        <p:spPr>
          <a:xfrm>
            <a:off x="1" y="-508582"/>
            <a:ext cx="244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3. Make a „half” overlay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9F9A15-5450-DC0B-96BC-B813E680B914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CC81B-E7DA-ACAD-449F-A1F468D8A5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51000"/>
                  <a:lumMod val="79000"/>
                  <a:lumOff val="2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6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er pool day supplies">
            <a:extLst>
              <a:ext uri="{FF2B5EF4-FFF2-40B4-BE49-F238E27FC236}">
                <a16:creationId xmlns:a16="http://schemas.microsoft.com/office/drawing/2014/main" id="{549F3C49-C045-2ACA-2A97-5EACBBC69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AD2540-FD2B-4BDA-7652-52CA0BA1D26E}"/>
              </a:ext>
            </a:extLst>
          </p:cNvPr>
          <p:cNvSpPr/>
          <p:nvPr/>
        </p:nvSpPr>
        <p:spPr>
          <a:xfrm>
            <a:off x="0" y="-7315199"/>
            <a:ext cx="12192000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81E55C-5B5B-3CD5-7633-E71B4864DBD2}"/>
              </a:ext>
            </a:extLst>
          </p:cNvPr>
          <p:cNvSpPr/>
          <p:nvPr/>
        </p:nvSpPr>
        <p:spPr>
          <a:xfrm>
            <a:off x="0" y="7315199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49000"/>
                </a:schemeClr>
              </a:gs>
              <a:gs pos="100000">
                <a:schemeClr val="accent5">
                  <a:alpha val="6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10327-A4B1-B123-4DA1-E169827AFAF9}"/>
              </a:ext>
            </a:extLst>
          </p:cNvPr>
          <p:cNvSpPr/>
          <p:nvPr/>
        </p:nvSpPr>
        <p:spPr>
          <a:xfrm rot="5400000">
            <a:off x="2385647" y="-2385647"/>
            <a:ext cx="6858000" cy="11629294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61000">
                <a:schemeClr val="accent3">
                  <a:alpha val="9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wearing eyeglasses">
            <a:extLst>
              <a:ext uri="{FF2B5EF4-FFF2-40B4-BE49-F238E27FC236}">
                <a16:creationId xmlns:a16="http://schemas.microsoft.com/office/drawing/2014/main" id="{6C6034C9-4230-2BBE-7A98-BC6C2B4D8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r="24074"/>
          <a:stretch/>
        </p:blipFill>
        <p:spPr>
          <a:xfrm>
            <a:off x="4937760" y="0"/>
            <a:ext cx="7254240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BC013A-A0D5-913E-F94E-A1281881703D}"/>
              </a:ext>
            </a:extLst>
          </p:cNvPr>
          <p:cNvSpPr txBox="1"/>
          <p:nvPr/>
        </p:nvSpPr>
        <p:spPr>
          <a:xfrm>
            <a:off x="89435" y="-1436132"/>
            <a:ext cx="257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If you decide for Inkscape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73270A-6EB6-3D85-5D96-90124AE5A13E}"/>
              </a:ext>
            </a:extLst>
          </p:cNvPr>
          <p:cNvSpPr txBox="1"/>
          <p:nvPr/>
        </p:nvSpPr>
        <p:spPr>
          <a:xfrm>
            <a:off x="89435" y="-1060768"/>
            <a:ext cx="562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1. File -&gt; Document Properties -&gt; 1920x1080 and set to px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348FC6-B6FA-5A2F-D930-6B08ED3884C2}"/>
              </a:ext>
            </a:extLst>
          </p:cNvPr>
          <p:cNvSpPr txBox="1"/>
          <p:nvPr/>
        </p:nvSpPr>
        <p:spPr>
          <a:xfrm>
            <a:off x="89435" y="-375364"/>
            <a:ext cx="551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pl-PL" dirty="0"/>
              <a:t>. Add or draw a rectangle. Add nodes by double-clicking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DC348B-5316-8C76-239D-D00A88624B63}"/>
              </a:ext>
            </a:extLst>
          </p:cNvPr>
          <p:cNvSpPr txBox="1"/>
          <p:nvPr/>
        </p:nvSpPr>
        <p:spPr>
          <a:xfrm>
            <a:off x="7329490" y="0"/>
            <a:ext cx="35125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600" b="1" dirty="0">
                <a:solidFill>
                  <a:srgbClr val="D17D9C"/>
                </a:solidFill>
                <a:latin typeface="Baskerville Old Face" panose="02020602080505020303" pitchFamily="18" charset="0"/>
              </a:rPr>
              <a:t>Welcome</a:t>
            </a:r>
            <a:endParaRPr lang="en-US" sz="6600" b="1" dirty="0">
              <a:solidFill>
                <a:srgbClr val="D17D9C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B608B-738F-543E-5FBE-D690DAE82536}"/>
              </a:ext>
            </a:extLst>
          </p:cNvPr>
          <p:cNvSpPr txBox="1"/>
          <p:nvPr/>
        </p:nvSpPr>
        <p:spPr>
          <a:xfrm>
            <a:off x="89435" y="-691436"/>
            <a:ext cx="247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Path -&gt; Object to path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8639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wearing eyeglasses">
            <a:extLst>
              <a:ext uri="{FF2B5EF4-FFF2-40B4-BE49-F238E27FC236}">
                <a16:creationId xmlns:a16="http://schemas.microsoft.com/office/drawing/2014/main" id="{6C6034C9-4230-2BBE-7A98-BC6C2B4D8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r="24074"/>
          <a:stretch/>
        </p:blipFill>
        <p:spPr>
          <a:xfrm>
            <a:off x="4937760" y="0"/>
            <a:ext cx="72542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51F231-03DF-C66B-C4CD-F24B8B5D6EB1}"/>
              </a:ext>
            </a:extLst>
          </p:cNvPr>
          <p:cNvSpPr txBox="1"/>
          <p:nvPr/>
        </p:nvSpPr>
        <p:spPr>
          <a:xfrm>
            <a:off x="7329490" y="0"/>
            <a:ext cx="35125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600" b="1" dirty="0">
                <a:solidFill>
                  <a:srgbClr val="D17D9C"/>
                </a:solidFill>
                <a:latin typeface="Baskerville Old Face" panose="02020602080505020303" pitchFamily="18" charset="0"/>
              </a:rPr>
              <a:t>Welcome</a:t>
            </a:r>
            <a:endParaRPr lang="en-US" sz="6600" b="1" dirty="0">
              <a:solidFill>
                <a:srgbClr val="D17D9C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010CFF98-D65E-3AB3-2B3E-4E8830E6BBFD}"/>
              </a:ext>
            </a:extLst>
          </p:cNvPr>
          <p:cNvSpPr/>
          <p:nvPr/>
        </p:nvSpPr>
        <p:spPr>
          <a:xfrm>
            <a:off x="390" y="397"/>
            <a:ext cx="7018875" cy="6858005"/>
          </a:xfrm>
          <a:custGeom>
            <a:avLst/>
            <a:gdLst>
              <a:gd name="connsiteX0" fmla="*/ 390 w 6743260"/>
              <a:gd name="connsiteY0" fmla="*/ 397 h 6858004"/>
              <a:gd name="connsiteX1" fmla="*/ 6704387 w 6743260"/>
              <a:gd name="connsiteY1" fmla="*/ 397 h 6858004"/>
              <a:gd name="connsiteX2" fmla="*/ 6743651 w 6743260"/>
              <a:gd name="connsiteY2" fmla="*/ 6858402 h 6858004"/>
              <a:gd name="connsiteX3" fmla="*/ 390 w 6743260"/>
              <a:gd name="connsiteY3" fmla="*/ 6858402 h 6858004"/>
              <a:gd name="connsiteX0" fmla="*/ 0 w 6743261"/>
              <a:gd name="connsiteY0" fmla="*/ 0 h 6858005"/>
              <a:gd name="connsiteX1" fmla="*/ 6703997 w 6743261"/>
              <a:gd name="connsiteY1" fmla="*/ 0 h 6858005"/>
              <a:gd name="connsiteX2" fmla="*/ 6743261 w 6743261"/>
              <a:gd name="connsiteY2" fmla="*/ 6858005 h 6858005"/>
              <a:gd name="connsiteX3" fmla="*/ 0 w 6743261"/>
              <a:gd name="connsiteY3" fmla="*/ 6858005 h 6858005"/>
              <a:gd name="connsiteX4" fmla="*/ 0 w 6743261"/>
              <a:gd name="connsiteY4" fmla="*/ 0 h 6858005"/>
              <a:gd name="connsiteX0" fmla="*/ 0 w 6743261"/>
              <a:gd name="connsiteY0" fmla="*/ 0 h 6858005"/>
              <a:gd name="connsiteX1" fmla="*/ 6703997 w 6743261"/>
              <a:gd name="connsiteY1" fmla="*/ 0 h 6858005"/>
              <a:gd name="connsiteX2" fmla="*/ 6743261 w 6743261"/>
              <a:gd name="connsiteY2" fmla="*/ 6858005 h 6858005"/>
              <a:gd name="connsiteX3" fmla="*/ 0 w 6743261"/>
              <a:gd name="connsiteY3" fmla="*/ 6858005 h 6858005"/>
              <a:gd name="connsiteX4" fmla="*/ 0 w 6743261"/>
              <a:gd name="connsiteY4" fmla="*/ 0 h 6858005"/>
              <a:gd name="connsiteX0" fmla="*/ 0 w 6743261"/>
              <a:gd name="connsiteY0" fmla="*/ 0 h 6858005"/>
              <a:gd name="connsiteX1" fmla="*/ 6703997 w 6743261"/>
              <a:gd name="connsiteY1" fmla="*/ 0 h 6858005"/>
              <a:gd name="connsiteX2" fmla="*/ 6743261 w 6743261"/>
              <a:gd name="connsiteY2" fmla="*/ 6858005 h 6858005"/>
              <a:gd name="connsiteX3" fmla="*/ 0 w 6743261"/>
              <a:gd name="connsiteY3" fmla="*/ 6858005 h 6858005"/>
              <a:gd name="connsiteX4" fmla="*/ 0 w 6743261"/>
              <a:gd name="connsiteY4" fmla="*/ 0 h 6858005"/>
              <a:gd name="connsiteX0" fmla="*/ 0 w 6743261"/>
              <a:gd name="connsiteY0" fmla="*/ 0 h 6858005"/>
              <a:gd name="connsiteX1" fmla="*/ 6703997 w 6743261"/>
              <a:gd name="connsiteY1" fmla="*/ 0 h 6858005"/>
              <a:gd name="connsiteX2" fmla="*/ 6743261 w 6743261"/>
              <a:gd name="connsiteY2" fmla="*/ 6858005 h 6858005"/>
              <a:gd name="connsiteX3" fmla="*/ 0 w 6743261"/>
              <a:gd name="connsiteY3" fmla="*/ 6858005 h 6858005"/>
              <a:gd name="connsiteX4" fmla="*/ 0 w 6743261"/>
              <a:gd name="connsiteY4" fmla="*/ 0 h 6858005"/>
              <a:gd name="connsiteX0" fmla="*/ 0 w 6743261"/>
              <a:gd name="connsiteY0" fmla="*/ 0 h 6858005"/>
              <a:gd name="connsiteX1" fmla="*/ 6703997 w 6743261"/>
              <a:gd name="connsiteY1" fmla="*/ 0 h 6858005"/>
              <a:gd name="connsiteX2" fmla="*/ 6743261 w 6743261"/>
              <a:gd name="connsiteY2" fmla="*/ 6858005 h 6858005"/>
              <a:gd name="connsiteX3" fmla="*/ 0 w 6743261"/>
              <a:gd name="connsiteY3" fmla="*/ 6858005 h 6858005"/>
              <a:gd name="connsiteX4" fmla="*/ 0 w 6743261"/>
              <a:gd name="connsiteY4" fmla="*/ 0 h 6858005"/>
              <a:gd name="connsiteX0" fmla="*/ 0 w 6743261"/>
              <a:gd name="connsiteY0" fmla="*/ 0 h 6858005"/>
              <a:gd name="connsiteX1" fmla="*/ 6703997 w 6743261"/>
              <a:gd name="connsiteY1" fmla="*/ 0 h 6858005"/>
              <a:gd name="connsiteX2" fmla="*/ 6743261 w 6743261"/>
              <a:gd name="connsiteY2" fmla="*/ 6858005 h 6858005"/>
              <a:gd name="connsiteX3" fmla="*/ 0 w 6743261"/>
              <a:gd name="connsiteY3" fmla="*/ 6858005 h 6858005"/>
              <a:gd name="connsiteX4" fmla="*/ 0 w 6743261"/>
              <a:gd name="connsiteY4" fmla="*/ 0 h 6858005"/>
              <a:gd name="connsiteX0" fmla="*/ 0 w 7039419"/>
              <a:gd name="connsiteY0" fmla="*/ 0 h 6858005"/>
              <a:gd name="connsiteX1" fmla="*/ 6703997 w 7039419"/>
              <a:gd name="connsiteY1" fmla="*/ 0 h 6858005"/>
              <a:gd name="connsiteX2" fmla="*/ 5925848 w 7039419"/>
              <a:gd name="connsiteY2" fmla="*/ 1550611 h 6858005"/>
              <a:gd name="connsiteX3" fmla="*/ 6743261 w 7039419"/>
              <a:gd name="connsiteY3" fmla="*/ 6858005 h 6858005"/>
              <a:gd name="connsiteX4" fmla="*/ 0 w 7039419"/>
              <a:gd name="connsiteY4" fmla="*/ 6858005 h 6858005"/>
              <a:gd name="connsiteX5" fmla="*/ 0 w 7039419"/>
              <a:gd name="connsiteY5" fmla="*/ 0 h 6858005"/>
              <a:gd name="connsiteX0" fmla="*/ 0 w 7018875"/>
              <a:gd name="connsiteY0" fmla="*/ 0 h 6858005"/>
              <a:gd name="connsiteX1" fmla="*/ 6703997 w 7018875"/>
              <a:gd name="connsiteY1" fmla="*/ 0 h 6858005"/>
              <a:gd name="connsiteX2" fmla="*/ 5740653 w 7018875"/>
              <a:gd name="connsiteY2" fmla="*/ 1932575 h 6858005"/>
              <a:gd name="connsiteX3" fmla="*/ 6743261 w 7018875"/>
              <a:gd name="connsiteY3" fmla="*/ 6858005 h 6858005"/>
              <a:gd name="connsiteX4" fmla="*/ 0 w 7018875"/>
              <a:gd name="connsiteY4" fmla="*/ 6858005 h 6858005"/>
              <a:gd name="connsiteX5" fmla="*/ 0 w 7018875"/>
              <a:gd name="connsiteY5" fmla="*/ 0 h 6858005"/>
              <a:gd name="connsiteX0" fmla="*/ 0 w 7018875"/>
              <a:gd name="connsiteY0" fmla="*/ 0 h 6858005"/>
              <a:gd name="connsiteX1" fmla="*/ 6703997 w 7018875"/>
              <a:gd name="connsiteY1" fmla="*/ 0 h 6858005"/>
              <a:gd name="connsiteX2" fmla="*/ 5740653 w 7018875"/>
              <a:gd name="connsiteY2" fmla="*/ 1932575 h 6858005"/>
              <a:gd name="connsiteX3" fmla="*/ 6743261 w 7018875"/>
              <a:gd name="connsiteY3" fmla="*/ 6858005 h 6858005"/>
              <a:gd name="connsiteX4" fmla="*/ 0 w 7018875"/>
              <a:gd name="connsiteY4" fmla="*/ 6858005 h 6858005"/>
              <a:gd name="connsiteX5" fmla="*/ 0 w 7018875"/>
              <a:gd name="connsiteY5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18875" h="6858005">
                <a:moveTo>
                  <a:pt x="0" y="0"/>
                </a:moveTo>
                <a:lnTo>
                  <a:pt x="6703997" y="0"/>
                </a:lnTo>
                <a:cubicBezTo>
                  <a:pt x="6105907" y="929766"/>
                  <a:pt x="5734109" y="789574"/>
                  <a:pt x="5740653" y="1932575"/>
                </a:cubicBezTo>
                <a:cubicBezTo>
                  <a:pt x="5747197" y="3075576"/>
                  <a:pt x="7730902" y="5973439"/>
                  <a:pt x="6743261" y="6858005"/>
                </a:cubicBezTo>
                <a:lnTo>
                  <a:pt x="0" y="68580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83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A305571E-8C12-C6AE-3C66-287866644236}"/>
              </a:ext>
            </a:extLst>
          </p:cNvPr>
          <p:cNvSpPr/>
          <p:nvPr/>
        </p:nvSpPr>
        <p:spPr>
          <a:xfrm>
            <a:off x="-18306" y="389"/>
            <a:ext cx="6341611" cy="6838900"/>
          </a:xfrm>
          <a:custGeom>
            <a:avLst/>
            <a:gdLst>
              <a:gd name="connsiteX0" fmla="*/ 356 w 6281211"/>
              <a:gd name="connsiteY0" fmla="*/ 389 h 6857597"/>
              <a:gd name="connsiteX1" fmla="*/ 4898161 w 6281211"/>
              <a:gd name="connsiteY1" fmla="*/ 389 h 6857597"/>
              <a:gd name="connsiteX2" fmla="*/ 6229008 w 6281211"/>
              <a:gd name="connsiteY2" fmla="*/ 2596118 h 6857597"/>
              <a:gd name="connsiteX3" fmla="*/ 4926214 w 6281211"/>
              <a:gd name="connsiteY3" fmla="*/ 5906303 h 6857597"/>
              <a:gd name="connsiteX4" fmla="*/ 2043727 w 6281211"/>
              <a:gd name="connsiteY4" fmla="*/ 6815882 h 6857597"/>
              <a:gd name="connsiteX5" fmla="*/ 356 w 6281211"/>
              <a:gd name="connsiteY5" fmla="*/ 6610925 h 6857597"/>
              <a:gd name="connsiteX0" fmla="*/ 0 w 6467943"/>
              <a:gd name="connsiteY0" fmla="*/ 0 h 6844377"/>
              <a:gd name="connsiteX1" fmla="*/ 4897805 w 6467943"/>
              <a:gd name="connsiteY1" fmla="*/ 0 h 6844377"/>
              <a:gd name="connsiteX2" fmla="*/ 6228652 w 6467943"/>
              <a:gd name="connsiteY2" fmla="*/ 2595729 h 6844377"/>
              <a:gd name="connsiteX3" fmla="*/ 5643489 w 6467943"/>
              <a:gd name="connsiteY3" fmla="*/ 5709145 h 6844377"/>
              <a:gd name="connsiteX4" fmla="*/ 2043371 w 6467943"/>
              <a:gd name="connsiteY4" fmla="*/ 6815493 h 6844377"/>
              <a:gd name="connsiteX5" fmla="*/ 0 w 6467943"/>
              <a:gd name="connsiteY5" fmla="*/ 6610536 h 6844377"/>
              <a:gd name="connsiteX6" fmla="*/ 0 w 6467943"/>
              <a:gd name="connsiteY6" fmla="*/ 0 h 6844377"/>
              <a:gd name="connsiteX0" fmla="*/ 0 w 6341611"/>
              <a:gd name="connsiteY0" fmla="*/ 0 h 6838900"/>
              <a:gd name="connsiteX1" fmla="*/ 4897805 w 6341611"/>
              <a:gd name="connsiteY1" fmla="*/ 0 h 6838900"/>
              <a:gd name="connsiteX2" fmla="*/ 6228652 w 6341611"/>
              <a:gd name="connsiteY2" fmla="*/ 2595729 h 6838900"/>
              <a:gd name="connsiteX3" fmla="*/ 5296248 w 6341611"/>
              <a:gd name="connsiteY3" fmla="*/ 5570249 h 6838900"/>
              <a:gd name="connsiteX4" fmla="*/ 2043371 w 6341611"/>
              <a:gd name="connsiteY4" fmla="*/ 6815493 h 6838900"/>
              <a:gd name="connsiteX5" fmla="*/ 0 w 6341611"/>
              <a:gd name="connsiteY5" fmla="*/ 6610536 h 6838900"/>
              <a:gd name="connsiteX6" fmla="*/ 0 w 6341611"/>
              <a:gd name="connsiteY6" fmla="*/ 0 h 68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611" h="6838900">
                <a:moveTo>
                  <a:pt x="0" y="0"/>
                </a:moveTo>
                <a:lnTo>
                  <a:pt x="4897805" y="0"/>
                </a:lnTo>
                <a:cubicBezTo>
                  <a:pt x="5199796" y="971807"/>
                  <a:pt x="5994195" y="1762578"/>
                  <a:pt x="6228652" y="2595729"/>
                </a:cubicBezTo>
                <a:cubicBezTo>
                  <a:pt x="6408768" y="3673457"/>
                  <a:pt x="6532096" y="4420964"/>
                  <a:pt x="5296248" y="5570249"/>
                </a:cubicBezTo>
                <a:cubicBezTo>
                  <a:pt x="4435076" y="6406948"/>
                  <a:pt x="3385297" y="6961841"/>
                  <a:pt x="2043371" y="6815493"/>
                </a:cubicBezTo>
                <a:cubicBezTo>
                  <a:pt x="1076132" y="6604111"/>
                  <a:pt x="0" y="6610536"/>
                  <a:pt x="0" y="6610536"/>
                </a:cubicBezTo>
                <a:lnTo>
                  <a:pt x="0" y="0"/>
                </a:lnTo>
                <a:close/>
              </a:path>
            </a:pathLst>
          </a:custGeom>
          <a:solidFill>
            <a:srgbClr val="F4F44A">
              <a:alpha val="92941"/>
            </a:srgbClr>
          </a:solidFill>
          <a:ln w="0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005521-B4B9-2846-6DAD-77B6EB5C702C}"/>
              </a:ext>
            </a:extLst>
          </p:cNvPr>
          <p:cNvSpPr/>
          <p:nvPr/>
        </p:nvSpPr>
        <p:spPr>
          <a:xfrm>
            <a:off x="-24313" y="372"/>
            <a:ext cx="6308266" cy="6589069"/>
          </a:xfrm>
          <a:custGeom>
            <a:avLst/>
            <a:gdLst>
              <a:gd name="connsiteX0" fmla="*/ 0 w 6308266"/>
              <a:gd name="connsiteY0" fmla="*/ 6360968 h 6589069"/>
              <a:gd name="connsiteX1" fmla="*/ 41387 w 6308266"/>
              <a:gd name="connsiteY1" fmla="*/ 6362803 h 6589069"/>
              <a:gd name="connsiteX2" fmla="*/ 707536 w 6308266"/>
              <a:gd name="connsiteY2" fmla="*/ 6400072 h 6589069"/>
              <a:gd name="connsiteX3" fmla="*/ 712772 w 6308266"/>
              <a:gd name="connsiteY3" fmla="*/ 6400433 h 6589069"/>
              <a:gd name="connsiteX4" fmla="*/ 652303 w 6308266"/>
              <a:gd name="connsiteY4" fmla="*/ 6398228 h 6589069"/>
              <a:gd name="connsiteX5" fmla="*/ 0 w 6308266"/>
              <a:gd name="connsiteY5" fmla="*/ 6382512 h 6589069"/>
              <a:gd name="connsiteX6" fmla="*/ 0 w 6308266"/>
              <a:gd name="connsiteY6" fmla="*/ 0 h 6589069"/>
              <a:gd name="connsiteX7" fmla="*/ 4917555 w 6308266"/>
              <a:gd name="connsiteY7" fmla="*/ 0 h 6589069"/>
              <a:gd name="connsiteX8" fmla="*/ 6253769 w 6308266"/>
              <a:gd name="connsiteY8" fmla="*/ 2606196 h 6589069"/>
              <a:gd name="connsiteX9" fmla="*/ 4963917 w 6308266"/>
              <a:gd name="connsiteY9" fmla="*/ 5893339 h 6589069"/>
              <a:gd name="connsiteX10" fmla="*/ 2860324 w 6308266"/>
              <a:gd name="connsiteY10" fmla="*/ 6585878 h 6589069"/>
              <a:gd name="connsiteX11" fmla="*/ 2816653 w 6308266"/>
              <a:gd name="connsiteY11" fmla="*/ 6582621 h 6589069"/>
              <a:gd name="connsiteX12" fmla="*/ 2936890 w 6308266"/>
              <a:gd name="connsiteY12" fmla="*/ 6574273 h 6589069"/>
              <a:gd name="connsiteX13" fmla="*/ 4460288 w 6308266"/>
              <a:gd name="connsiteY13" fmla="*/ 5836616 h 6589069"/>
              <a:gd name="connsiteX14" fmla="*/ 5709393 w 6308266"/>
              <a:gd name="connsiteY14" fmla="*/ 2569953 h 6589069"/>
              <a:gd name="connsiteX15" fmla="*/ 4296268 w 6308266"/>
              <a:gd name="connsiteY15" fmla="*/ 1 h 6589069"/>
              <a:gd name="connsiteX16" fmla="*/ 0 w 6308266"/>
              <a:gd name="connsiteY16" fmla="*/ 1 h 658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308266" h="6589069">
                <a:moveTo>
                  <a:pt x="0" y="6360968"/>
                </a:moveTo>
                <a:lnTo>
                  <a:pt x="41387" y="6362803"/>
                </a:lnTo>
                <a:cubicBezTo>
                  <a:pt x="150537" y="6367755"/>
                  <a:pt x="406469" y="6380150"/>
                  <a:pt x="707536" y="6400072"/>
                </a:cubicBezTo>
                <a:lnTo>
                  <a:pt x="712772" y="6400433"/>
                </a:lnTo>
                <a:lnTo>
                  <a:pt x="652303" y="6398228"/>
                </a:lnTo>
                <a:cubicBezTo>
                  <a:pt x="281582" y="6385674"/>
                  <a:pt x="0" y="6382512"/>
                  <a:pt x="0" y="6382512"/>
                </a:cubicBezTo>
                <a:close/>
                <a:moveTo>
                  <a:pt x="0" y="0"/>
                </a:moveTo>
                <a:lnTo>
                  <a:pt x="4917555" y="0"/>
                </a:lnTo>
                <a:cubicBezTo>
                  <a:pt x="5220764" y="975726"/>
                  <a:pt x="6018366" y="1769686"/>
                  <a:pt x="6253769" y="2606196"/>
                </a:cubicBezTo>
                <a:cubicBezTo>
                  <a:pt x="6434611" y="3688270"/>
                  <a:pt x="6204748" y="4739421"/>
                  <a:pt x="4963917" y="5893339"/>
                </a:cubicBezTo>
                <a:cubicBezTo>
                  <a:pt x="4370000" y="6462014"/>
                  <a:pt x="3613006" y="6614016"/>
                  <a:pt x="2860324" y="6585878"/>
                </a:cubicBezTo>
                <a:lnTo>
                  <a:pt x="2816653" y="6582621"/>
                </a:lnTo>
                <a:lnTo>
                  <a:pt x="2936890" y="6574273"/>
                </a:lnTo>
                <a:cubicBezTo>
                  <a:pt x="3474308" y="6521072"/>
                  <a:pt x="3967077" y="6308849"/>
                  <a:pt x="4460288" y="5836616"/>
                </a:cubicBezTo>
                <a:cubicBezTo>
                  <a:pt x="5696806" y="4686684"/>
                  <a:pt x="5889606" y="3648266"/>
                  <a:pt x="5709393" y="2569953"/>
                </a:cubicBezTo>
                <a:cubicBezTo>
                  <a:pt x="5474808" y="1736343"/>
                  <a:pt x="4598398" y="972335"/>
                  <a:pt x="4296268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F5800B">
              <a:alpha val="92941"/>
            </a:srgbClr>
          </a:solidFill>
          <a:ln w="0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81211F2C-7E8B-6F90-66A4-BBF59581924E}"/>
              </a:ext>
            </a:extLst>
          </p:cNvPr>
          <p:cNvSpPr/>
          <p:nvPr/>
        </p:nvSpPr>
        <p:spPr>
          <a:xfrm>
            <a:off x="-24313" y="0"/>
            <a:ext cx="5782489" cy="6588134"/>
          </a:xfrm>
          <a:custGeom>
            <a:avLst/>
            <a:gdLst>
              <a:gd name="connsiteX0" fmla="*/ 328 w 5782489"/>
              <a:gd name="connsiteY0" fmla="*/ 373 h 6588134"/>
              <a:gd name="connsiteX1" fmla="*/ 4311666 w 5782489"/>
              <a:gd name="connsiteY1" fmla="*/ 373 h 6588134"/>
              <a:gd name="connsiteX2" fmla="*/ 5724791 w 5782489"/>
              <a:gd name="connsiteY2" fmla="*/ 2570325 h 6588134"/>
              <a:gd name="connsiteX3" fmla="*/ 4475686 w 5782489"/>
              <a:gd name="connsiteY3" fmla="*/ 5836988 h 6588134"/>
              <a:gd name="connsiteX4" fmla="*/ 1926977 w 5782489"/>
              <a:gd name="connsiteY4" fmla="*/ 6520475 h 6588134"/>
              <a:gd name="connsiteX5" fmla="*/ 328 w 5782489"/>
              <a:gd name="connsiteY5" fmla="*/ 6360700 h 658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82489" h="6588134">
                <a:moveTo>
                  <a:pt x="328" y="373"/>
                </a:moveTo>
                <a:lnTo>
                  <a:pt x="4311666" y="373"/>
                </a:lnTo>
                <a:cubicBezTo>
                  <a:pt x="4613796" y="972707"/>
                  <a:pt x="5490206" y="1736715"/>
                  <a:pt x="5724791" y="2570325"/>
                </a:cubicBezTo>
                <a:cubicBezTo>
                  <a:pt x="5905004" y="3648638"/>
                  <a:pt x="5712204" y="4687056"/>
                  <a:pt x="4475686" y="5836988"/>
                </a:cubicBezTo>
                <a:cubicBezTo>
                  <a:pt x="3686549" y="6592560"/>
                  <a:pt x="2898541" y="6682508"/>
                  <a:pt x="1926977" y="6520475"/>
                </a:cubicBezTo>
                <a:cubicBezTo>
                  <a:pt x="1285061" y="6413426"/>
                  <a:pt x="328" y="6360700"/>
                  <a:pt x="328" y="6360700"/>
                </a:cubicBezTo>
                <a:close/>
              </a:path>
            </a:pathLst>
          </a:custGeom>
          <a:solidFill>
            <a:schemeClr val="accent4">
              <a:alpha val="93000"/>
            </a:schemeClr>
          </a:solidFill>
          <a:ln w="0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4" name="Picture Placeholder 23" descr="Close-up of panellets">
            <a:extLst>
              <a:ext uri="{FF2B5EF4-FFF2-40B4-BE49-F238E27FC236}">
                <a16:creationId xmlns:a16="http://schemas.microsoft.com/office/drawing/2014/main" id="{9EBCD959-72BC-5005-8D82-8F52A893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9" r="20739"/>
          <a:stretch>
            <a:fillRect/>
          </a:stretch>
        </p:blipFill>
        <p:spPr/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B23B45-59FC-E60E-4217-9338412318FA}"/>
              </a:ext>
            </a:extLst>
          </p:cNvPr>
          <p:cNvSpPr txBox="1"/>
          <p:nvPr/>
        </p:nvSpPr>
        <p:spPr>
          <a:xfrm>
            <a:off x="6950223" y="1797301"/>
            <a:ext cx="46217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800" b="1" dirty="0">
                <a:solidFill>
                  <a:srgbClr val="F5800B"/>
                </a:solidFill>
                <a:latin typeface="Baskerville Old Face" panose="02020602080505020303" pitchFamily="18" charset="0"/>
              </a:rPr>
              <a:t>Nice slide</a:t>
            </a:r>
            <a:endParaRPr lang="en-US" sz="8800" b="1" dirty="0">
              <a:solidFill>
                <a:srgbClr val="F5800B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11A516-4DA2-417C-D633-FC86B6207C85}"/>
              </a:ext>
            </a:extLst>
          </p:cNvPr>
          <p:cNvGrpSpPr/>
          <p:nvPr/>
        </p:nvGrpSpPr>
        <p:grpSpPr>
          <a:xfrm>
            <a:off x="9757458" y="5060699"/>
            <a:ext cx="2434542" cy="1797301"/>
            <a:chOff x="8777514" y="4337255"/>
            <a:chExt cx="3414486" cy="2520745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9BFB25ED-56B3-BDF1-1B65-E8520DF6EFB8}"/>
                </a:ext>
              </a:extLst>
            </p:cNvPr>
            <p:cNvSpPr/>
            <p:nvPr/>
          </p:nvSpPr>
          <p:spPr>
            <a:xfrm>
              <a:off x="8777514" y="4337255"/>
              <a:ext cx="3414486" cy="2520745"/>
            </a:xfrm>
            <a:custGeom>
              <a:avLst/>
              <a:gdLst>
                <a:gd name="connsiteX0" fmla="*/ 1684957 w 3414486"/>
                <a:gd name="connsiteY0" fmla="*/ 548608 h 2520745"/>
                <a:gd name="connsiteX1" fmla="*/ 3414305 w 3414486"/>
                <a:gd name="connsiteY1" fmla="*/ -45 h 2520745"/>
                <a:gd name="connsiteX2" fmla="*/ 3414305 w 3414486"/>
                <a:gd name="connsiteY2" fmla="*/ 2520701 h 2520745"/>
                <a:gd name="connsiteX3" fmla="*/ -182 w 3414486"/>
                <a:gd name="connsiteY3" fmla="*/ 2520701 h 2520745"/>
                <a:gd name="connsiteX4" fmla="*/ 901162 w 3414486"/>
                <a:gd name="connsiteY4" fmla="*/ 1593653 h 2520745"/>
                <a:gd name="connsiteX5" fmla="*/ 1684957 w 3414486"/>
                <a:gd name="connsiteY5" fmla="*/ 548608 h 252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4486" h="2520745">
                  <a:moveTo>
                    <a:pt x="1684957" y="548608"/>
                  </a:moveTo>
                  <a:cubicBezTo>
                    <a:pt x="2599378" y="26085"/>
                    <a:pt x="2578274" y="1698172"/>
                    <a:pt x="3414305" y="-45"/>
                  </a:cubicBezTo>
                  <a:lnTo>
                    <a:pt x="3414305" y="2520701"/>
                  </a:lnTo>
                  <a:lnTo>
                    <a:pt x="-182" y="2520701"/>
                  </a:lnTo>
                  <a:cubicBezTo>
                    <a:pt x="274144" y="1593228"/>
                    <a:pt x="901162" y="1593653"/>
                    <a:pt x="901162" y="1593653"/>
                  </a:cubicBezTo>
                  <a:cubicBezTo>
                    <a:pt x="1854790" y="1567548"/>
                    <a:pt x="1240825" y="1071130"/>
                    <a:pt x="1684957" y="548608"/>
                  </a:cubicBezTo>
                  <a:close/>
                </a:path>
              </a:pathLst>
            </a:custGeom>
            <a:solidFill>
              <a:srgbClr val="F5800B">
                <a:alpha val="93000"/>
              </a:srgbClr>
            </a:solidFill>
            <a:ln w="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032E05A5-77C9-8162-6A59-C49746DC1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58805" y="4470699"/>
              <a:ext cx="3233195" cy="2387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02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51CEC2-23EC-EA5A-5E74-8A6C3AB14FF6}"/>
              </a:ext>
            </a:extLst>
          </p:cNvPr>
          <p:cNvSpPr txBox="1"/>
          <p:nvPr/>
        </p:nvSpPr>
        <p:spPr>
          <a:xfrm>
            <a:off x="89435" y="-1197613"/>
            <a:ext cx="726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1. Draw a triangle using the Stars &amp; Polygons icon on the toolbar (3 corners)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D2DFD-87E9-820F-DFED-7D13134C6023}"/>
              </a:ext>
            </a:extLst>
          </p:cNvPr>
          <p:cNvSpPr txBox="1"/>
          <p:nvPr/>
        </p:nvSpPr>
        <p:spPr>
          <a:xfrm>
            <a:off x="89435" y="-828281"/>
            <a:ext cx="321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Option 1 – Adjust the roundness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CC5DF-0E8C-C874-24F6-16A16DE3D858}"/>
              </a:ext>
            </a:extLst>
          </p:cNvPr>
          <p:cNvSpPr txBox="1"/>
          <p:nvPr/>
        </p:nvSpPr>
        <p:spPr>
          <a:xfrm>
            <a:off x="89434" y="-458949"/>
            <a:ext cx="404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Option 2 – Path -&gt; Path Effects -&gt; Corners</a:t>
            </a:r>
          </a:p>
        </p:txBody>
      </p:sp>
    </p:spTree>
    <p:extLst>
      <p:ext uri="{BB962C8B-B14F-4D97-AF65-F5344CB8AC3E}">
        <p14:creationId xmlns:p14="http://schemas.microsoft.com/office/powerpoint/2010/main" val="410490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raphic 19">
            <a:extLst>
              <a:ext uri="{FF2B5EF4-FFF2-40B4-BE49-F238E27FC236}">
                <a16:creationId xmlns:a16="http://schemas.microsoft.com/office/drawing/2014/main" id="{3C9F6AF8-8195-8AC4-57BE-D494DE1C524C}"/>
              </a:ext>
            </a:extLst>
          </p:cNvPr>
          <p:cNvSpPr/>
          <p:nvPr/>
        </p:nvSpPr>
        <p:spPr>
          <a:xfrm flipV="1">
            <a:off x="7972678" y="2963869"/>
            <a:ext cx="7797370" cy="8087711"/>
          </a:xfrm>
          <a:custGeom>
            <a:avLst/>
            <a:gdLst>
              <a:gd name="connsiteX0" fmla="*/ 5137947 w 5636846"/>
              <a:gd name="connsiteY0" fmla="*/ 4855727 h 5846737"/>
              <a:gd name="connsiteX1" fmla="*/ 3943069 w 5636846"/>
              <a:gd name="connsiteY1" fmla="*/ 5545595 h 5846737"/>
              <a:gd name="connsiteX2" fmla="*/ 1693645 w 5636846"/>
              <a:gd name="connsiteY2" fmla="*/ 5545595 h 5846737"/>
              <a:gd name="connsiteX3" fmla="*/ 498768 w 5636846"/>
              <a:gd name="connsiteY3" fmla="*/ 4855727 h 5846737"/>
              <a:gd name="connsiteX4" fmla="*/ -48 w 5636846"/>
              <a:gd name="connsiteY4" fmla="*/ 3991726 h 5846737"/>
              <a:gd name="connsiteX5" fmla="*/ -48 w 5636846"/>
              <a:gd name="connsiteY5" fmla="*/ 1889303 h 5846737"/>
              <a:gd name="connsiteX6" fmla="*/ 498768 w 5636846"/>
              <a:gd name="connsiteY6" fmla="*/ 1025303 h 5846737"/>
              <a:gd name="connsiteX7" fmla="*/ 1803049 w 5636846"/>
              <a:gd name="connsiteY7" fmla="*/ 272289 h 5846737"/>
              <a:gd name="connsiteX8" fmla="*/ 3833702 w 5636846"/>
              <a:gd name="connsiteY8" fmla="*/ 272289 h 5846737"/>
              <a:gd name="connsiteX9" fmla="*/ 5137947 w 5636846"/>
              <a:gd name="connsiteY9" fmla="*/ 1025303 h 5846737"/>
              <a:gd name="connsiteX10" fmla="*/ 5636799 w 5636846"/>
              <a:gd name="connsiteY10" fmla="*/ 1889303 h 5846737"/>
              <a:gd name="connsiteX11" fmla="*/ 5636799 w 5636846"/>
              <a:gd name="connsiteY11" fmla="*/ 3991726 h 5846737"/>
              <a:gd name="connsiteX12" fmla="*/ 5137947 w 5636846"/>
              <a:gd name="connsiteY12" fmla="*/ 4855727 h 584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6846" h="5846737">
                <a:moveTo>
                  <a:pt x="5137947" y="4855727"/>
                </a:moveTo>
                <a:lnTo>
                  <a:pt x="3943069" y="5545595"/>
                </a:lnTo>
                <a:cubicBezTo>
                  <a:pt x="3247082" y="5947427"/>
                  <a:pt x="2389633" y="5947427"/>
                  <a:pt x="1693645" y="5545595"/>
                </a:cubicBezTo>
                <a:lnTo>
                  <a:pt x="498768" y="4855727"/>
                </a:lnTo>
                <a:cubicBezTo>
                  <a:pt x="190103" y="4677527"/>
                  <a:pt x="-48" y="4348162"/>
                  <a:pt x="-48" y="3991726"/>
                </a:cubicBezTo>
                <a:lnTo>
                  <a:pt x="-48" y="1889303"/>
                </a:lnTo>
                <a:cubicBezTo>
                  <a:pt x="-48" y="1532874"/>
                  <a:pt x="190103" y="1203517"/>
                  <a:pt x="498768" y="1025303"/>
                </a:cubicBezTo>
                <a:lnTo>
                  <a:pt x="1803049" y="272289"/>
                </a:lnTo>
                <a:cubicBezTo>
                  <a:pt x="2431321" y="-90454"/>
                  <a:pt x="3205393" y="-90454"/>
                  <a:pt x="3833702" y="272289"/>
                </a:cubicBezTo>
                <a:lnTo>
                  <a:pt x="5137947" y="1025303"/>
                </a:lnTo>
                <a:cubicBezTo>
                  <a:pt x="5446647" y="1203517"/>
                  <a:pt x="5636799" y="1532874"/>
                  <a:pt x="5636799" y="1889303"/>
                </a:cubicBezTo>
                <a:lnTo>
                  <a:pt x="5636799" y="3991726"/>
                </a:lnTo>
                <a:cubicBezTo>
                  <a:pt x="5636799" y="4348162"/>
                  <a:pt x="5446647" y="4677527"/>
                  <a:pt x="5137947" y="4855727"/>
                </a:cubicBezTo>
                <a:close/>
              </a:path>
            </a:pathLst>
          </a:custGeom>
          <a:solidFill>
            <a:schemeClr val="accent3">
              <a:alpha val="6000"/>
            </a:schemeClr>
          </a:solidFill>
          <a:ln w="0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9">
            <a:extLst>
              <a:ext uri="{FF2B5EF4-FFF2-40B4-BE49-F238E27FC236}">
                <a16:creationId xmlns:a16="http://schemas.microsoft.com/office/drawing/2014/main" id="{70B7D642-A166-2717-EDDA-82229DF634E1}"/>
              </a:ext>
            </a:extLst>
          </p:cNvPr>
          <p:cNvSpPr/>
          <p:nvPr/>
        </p:nvSpPr>
        <p:spPr>
          <a:xfrm flipV="1">
            <a:off x="1245597" y="1735605"/>
            <a:ext cx="2973726" cy="3084455"/>
          </a:xfrm>
          <a:custGeom>
            <a:avLst/>
            <a:gdLst>
              <a:gd name="connsiteX0" fmla="*/ 5137947 w 5636846"/>
              <a:gd name="connsiteY0" fmla="*/ 4855727 h 5846737"/>
              <a:gd name="connsiteX1" fmla="*/ 3943069 w 5636846"/>
              <a:gd name="connsiteY1" fmla="*/ 5545595 h 5846737"/>
              <a:gd name="connsiteX2" fmla="*/ 1693645 w 5636846"/>
              <a:gd name="connsiteY2" fmla="*/ 5545595 h 5846737"/>
              <a:gd name="connsiteX3" fmla="*/ 498768 w 5636846"/>
              <a:gd name="connsiteY3" fmla="*/ 4855727 h 5846737"/>
              <a:gd name="connsiteX4" fmla="*/ -48 w 5636846"/>
              <a:gd name="connsiteY4" fmla="*/ 3991726 h 5846737"/>
              <a:gd name="connsiteX5" fmla="*/ -48 w 5636846"/>
              <a:gd name="connsiteY5" fmla="*/ 1889303 h 5846737"/>
              <a:gd name="connsiteX6" fmla="*/ 498768 w 5636846"/>
              <a:gd name="connsiteY6" fmla="*/ 1025303 h 5846737"/>
              <a:gd name="connsiteX7" fmla="*/ 1803049 w 5636846"/>
              <a:gd name="connsiteY7" fmla="*/ 272289 h 5846737"/>
              <a:gd name="connsiteX8" fmla="*/ 3833702 w 5636846"/>
              <a:gd name="connsiteY8" fmla="*/ 272289 h 5846737"/>
              <a:gd name="connsiteX9" fmla="*/ 5137947 w 5636846"/>
              <a:gd name="connsiteY9" fmla="*/ 1025303 h 5846737"/>
              <a:gd name="connsiteX10" fmla="*/ 5636799 w 5636846"/>
              <a:gd name="connsiteY10" fmla="*/ 1889303 h 5846737"/>
              <a:gd name="connsiteX11" fmla="*/ 5636799 w 5636846"/>
              <a:gd name="connsiteY11" fmla="*/ 3991726 h 5846737"/>
              <a:gd name="connsiteX12" fmla="*/ 5137947 w 5636846"/>
              <a:gd name="connsiteY12" fmla="*/ 4855727 h 584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6846" h="5846737">
                <a:moveTo>
                  <a:pt x="5137947" y="4855727"/>
                </a:moveTo>
                <a:lnTo>
                  <a:pt x="3943069" y="5545595"/>
                </a:lnTo>
                <a:cubicBezTo>
                  <a:pt x="3247082" y="5947427"/>
                  <a:pt x="2389633" y="5947427"/>
                  <a:pt x="1693645" y="5545595"/>
                </a:cubicBezTo>
                <a:lnTo>
                  <a:pt x="498768" y="4855727"/>
                </a:lnTo>
                <a:cubicBezTo>
                  <a:pt x="190103" y="4677527"/>
                  <a:pt x="-48" y="4348162"/>
                  <a:pt x="-48" y="3991726"/>
                </a:cubicBezTo>
                <a:lnTo>
                  <a:pt x="-48" y="1889303"/>
                </a:lnTo>
                <a:cubicBezTo>
                  <a:pt x="-48" y="1532874"/>
                  <a:pt x="190103" y="1203517"/>
                  <a:pt x="498768" y="1025303"/>
                </a:cubicBezTo>
                <a:lnTo>
                  <a:pt x="1803049" y="272289"/>
                </a:lnTo>
                <a:cubicBezTo>
                  <a:pt x="2431321" y="-90454"/>
                  <a:pt x="3205393" y="-90454"/>
                  <a:pt x="3833702" y="272289"/>
                </a:cubicBezTo>
                <a:lnTo>
                  <a:pt x="5137947" y="1025303"/>
                </a:lnTo>
                <a:cubicBezTo>
                  <a:pt x="5446647" y="1203517"/>
                  <a:pt x="5636799" y="1532874"/>
                  <a:pt x="5636799" y="1889303"/>
                </a:cubicBezTo>
                <a:lnTo>
                  <a:pt x="5636799" y="3991726"/>
                </a:lnTo>
                <a:cubicBezTo>
                  <a:pt x="5636799" y="4348162"/>
                  <a:pt x="5446647" y="4677527"/>
                  <a:pt x="5137947" y="4855727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363C3DDD-B77F-C031-880C-86960A466039}"/>
              </a:ext>
            </a:extLst>
          </p:cNvPr>
          <p:cNvSpPr/>
          <p:nvPr/>
        </p:nvSpPr>
        <p:spPr>
          <a:xfrm flipV="1">
            <a:off x="4650483" y="1703775"/>
            <a:ext cx="2973726" cy="3084455"/>
          </a:xfrm>
          <a:custGeom>
            <a:avLst/>
            <a:gdLst>
              <a:gd name="connsiteX0" fmla="*/ 5137947 w 5636846"/>
              <a:gd name="connsiteY0" fmla="*/ 4855727 h 5846737"/>
              <a:gd name="connsiteX1" fmla="*/ 3943069 w 5636846"/>
              <a:gd name="connsiteY1" fmla="*/ 5545595 h 5846737"/>
              <a:gd name="connsiteX2" fmla="*/ 1693645 w 5636846"/>
              <a:gd name="connsiteY2" fmla="*/ 5545595 h 5846737"/>
              <a:gd name="connsiteX3" fmla="*/ 498768 w 5636846"/>
              <a:gd name="connsiteY3" fmla="*/ 4855727 h 5846737"/>
              <a:gd name="connsiteX4" fmla="*/ -48 w 5636846"/>
              <a:gd name="connsiteY4" fmla="*/ 3991726 h 5846737"/>
              <a:gd name="connsiteX5" fmla="*/ -48 w 5636846"/>
              <a:gd name="connsiteY5" fmla="*/ 1889303 h 5846737"/>
              <a:gd name="connsiteX6" fmla="*/ 498768 w 5636846"/>
              <a:gd name="connsiteY6" fmla="*/ 1025303 h 5846737"/>
              <a:gd name="connsiteX7" fmla="*/ 1803049 w 5636846"/>
              <a:gd name="connsiteY7" fmla="*/ 272289 h 5846737"/>
              <a:gd name="connsiteX8" fmla="*/ 3833702 w 5636846"/>
              <a:gd name="connsiteY8" fmla="*/ 272289 h 5846737"/>
              <a:gd name="connsiteX9" fmla="*/ 5137947 w 5636846"/>
              <a:gd name="connsiteY9" fmla="*/ 1025303 h 5846737"/>
              <a:gd name="connsiteX10" fmla="*/ 5636799 w 5636846"/>
              <a:gd name="connsiteY10" fmla="*/ 1889303 h 5846737"/>
              <a:gd name="connsiteX11" fmla="*/ 5636799 w 5636846"/>
              <a:gd name="connsiteY11" fmla="*/ 3991726 h 5846737"/>
              <a:gd name="connsiteX12" fmla="*/ 5137947 w 5636846"/>
              <a:gd name="connsiteY12" fmla="*/ 4855727 h 584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6846" h="5846737">
                <a:moveTo>
                  <a:pt x="5137947" y="4855727"/>
                </a:moveTo>
                <a:lnTo>
                  <a:pt x="3943069" y="5545595"/>
                </a:lnTo>
                <a:cubicBezTo>
                  <a:pt x="3247082" y="5947427"/>
                  <a:pt x="2389633" y="5947427"/>
                  <a:pt x="1693645" y="5545595"/>
                </a:cubicBezTo>
                <a:lnTo>
                  <a:pt x="498768" y="4855727"/>
                </a:lnTo>
                <a:cubicBezTo>
                  <a:pt x="190103" y="4677527"/>
                  <a:pt x="-48" y="4348162"/>
                  <a:pt x="-48" y="3991726"/>
                </a:cubicBezTo>
                <a:lnTo>
                  <a:pt x="-48" y="1889303"/>
                </a:lnTo>
                <a:cubicBezTo>
                  <a:pt x="-48" y="1532874"/>
                  <a:pt x="190103" y="1203517"/>
                  <a:pt x="498768" y="1025303"/>
                </a:cubicBezTo>
                <a:lnTo>
                  <a:pt x="1803049" y="272289"/>
                </a:lnTo>
                <a:cubicBezTo>
                  <a:pt x="2431321" y="-90454"/>
                  <a:pt x="3205393" y="-90454"/>
                  <a:pt x="3833702" y="272289"/>
                </a:cubicBezTo>
                <a:lnTo>
                  <a:pt x="5137947" y="1025303"/>
                </a:lnTo>
                <a:cubicBezTo>
                  <a:pt x="5446647" y="1203517"/>
                  <a:pt x="5636799" y="1532874"/>
                  <a:pt x="5636799" y="1889303"/>
                </a:cubicBezTo>
                <a:lnTo>
                  <a:pt x="5636799" y="3991726"/>
                </a:lnTo>
                <a:cubicBezTo>
                  <a:pt x="5636799" y="4348162"/>
                  <a:pt x="5446647" y="4677527"/>
                  <a:pt x="5137947" y="4855727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9">
            <a:extLst>
              <a:ext uri="{FF2B5EF4-FFF2-40B4-BE49-F238E27FC236}">
                <a16:creationId xmlns:a16="http://schemas.microsoft.com/office/drawing/2014/main" id="{B787574F-0AD8-E8EA-7804-9BFDB27A8211}"/>
              </a:ext>
            </a:extLst>
          </p:cNvPr>
          <p:cNvSpPr/>
          <p:nvPr/>
        </p:nvSpPr>
        <p:spPr>
          <a:xfrm flipV="1">
            <a:off x="8090093" y="1703774"/>
            <a:ext cx="2973726" cy="3084455"/>
          </a:xfrm>
          <a:custGeom>
            <a:avLst/>
            <a:gdLst>
              <a:gd name="connsiteX0" fmla="*/ 5137947 w 5636846"/>
              <a:gd name="connsiteY0" fmla="*/ 4855727 h 5846737"/>
              <a:gd name="connsiteX1" fmla="*/ 3943069 w 5636846"/>
              <a:gd name="connsiteY1" fmla="*/ 5545595 h 5846737"/>
              <a:gd name="connsiteX2" fmla="*/ 1693645 w 5636846"/>
              <a:gd name="connsiteY2" fmla="*/ 5545595 h 5846737"/>
              <a:gd name="connsiteX3" fmla="*/ 498768 w 5636846"/>
              <a:gd name="connsiteY3" fmla="*/ 4855727 h 5846737"/>
              <a:gd name="connsiteX4" fmla="*/ -48 w 5636846"/>
              <a:gd name="connsiteY4" fmla="*/ 3991726 h 5846737"/>
              <a:gd name="connsiteX5" fmla="*/ -48 w 5636846"/>
              <a:gd name="connsiteY5" fmla="*/ 1889303 h 5846737"/>
              <a:gd name="connsiteX6" fmla="*/ 498768 w 5636846"/>
              <a:gd name="connsiteY6" fmla="*/ 1025303 h 5846737"/>
              <a:gd name="connsiteX7" fmla="*/ 1803049 w 5636846"/>
              <a:gd name="connsiteY7" fmla="*/ 272289 h 5846737"/>
              <a:gd name="connsiteX8" fmla="*/ 3833702 w 5636846"/>
              <a:gd name="connsiteY8" fmla="*/ 272289 h 5846737"/>
              <a:gd name="connsiteX9" fmla="*/ 5137947 w 5636846"/>
              <a:gd name="connsiteY9" fmla="*/ 1025303 h 5846737"/>
              <a:gd name="connsiteX10" fmla="*/ 5636799 w 5636846"/>
              <a:gd name="connsiteY10" fmla="*/ 1889303 h 5846737"/>
              <a:gd name="connsiteX11" fmla="*/ 5636799 w 5636846"/>
              <a:gd name="connsiteY11" fmla="*/ 3991726 h 5846737"/>
              <a:gd name="connsiteX12" fmla="*/ 5137947 w 5636846"/>
              <a:gd name="connsiteY12" fmla="*/ 4855727 h 584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6846" h="5846737">
                <a:moveTo>
                  <a:pt x="5137947" y="4855727"/>
                </a:moveTo>
                <a:lnTo>
                  <a:pt x="3943069" y="5545595"/>
                </a:lnTo>
                <a:cubicBezTo>
                  <a:pt x="3247082" y="5947427"/>
                  <a:pt x="2389633" y="5947427"/>
                  <a:pt x="1693645" y="5545595"/>
                </a:cubicBezTo>
                <a:lnTo>
                  <a:pt x="498768" y="4855727"/>
                </a:lnTo>
                <a:cubicBezTo>
                  <a:pt x="190103" y="4677527"/>
                  <a:pt x="-48" y="4348162"/>
                  <a:pt x="-48" y="3991726"/>
                </a:cubicBezTo>
                <a:lnTo>
                  <a:pt x="-48" y="1889303"/>
                </a:lnTo>
                <a:cubicBezTo>
                  <a:pt x="-48" y="1532874"/>
                  <a:pt x="190103" y="1203517"/>
                  <a:pt x="498768" y="1025303"/>
                </a:cubicBezTo>
                <a:lnTo>
                  <a:pt x="1803049" y="272289"/>
                </a:lnTo>
                <a:cubicBezTo>
                  <a:pt x="2431321" y="-90454"/>
                  <a:pt x="3205393" y="-90454"/>
                  <a:pt x="3833702" y="272289"/>
                </a:cubicBezTo>
                <a:lnTo>
                  <a:pt x="5137947" y="1025303"/>
                </a:lnTo>
                <a:cubicBezTo>
                  <a:pt x="5446647" y="1203517"/>
                  <a:pt x="5636799" y="1532874"/>
                  <a:pt x="5636799" y="1889303"/>
                </a:cubicBezTo>
                <a:lnTo>
                  <a:pt x="5636799" y="3991726"/>
                </a:lnTo>
                <a:cubicBezTo>
                  <a:pt x="5636799" y="4348162"/>
                  <a:pt x="5446647" y="4677527"/>
                  <a:pt x="5137947" y="4855727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9">
            <a:extLst>
              <a:ext uri="{FF2B5EF4-FFF2-40B4-BE49-F238E27FC236}">
                <a16:creationId xmlns:a16="http://schemas.microsoft.com/office/drawing/2014/main" id="{6A6ED3FC-2964-971A-356B-E1B268AD648F}"/>
              </a:ext>
            </a:extLst>
          </p:cNvPr>
          <p:cNvSpPr/>
          <p:nvPr/>
        </p:nvSpPr>
        <p:spPr>
          <a:xfrm flipV="1">
            <a:off x="-4283624" y="2674309"/>
            <a:ext cx="6538788" cy="6782265"/>
          </a:xfrm>
          <a:custGeom>
            <a:avLst/>
            <a:gdLst>
              <a:gd name="connsiteX0" fmla="*/ 5137947 w 5636846"/>
              <a:gd name="connsiteY0" fmla="*/ 4855727 h 5846737"/>
              <a:gd name="connsiteX1" fmla="*/ 3943069 w 5636846"/>
              <a:gd name="connsiteY1" fmla="*/ 5545595 h 5846737"/>
              <a:gd name="connsiteX2" fmla="*/ 1693645 w 5636846"/>
              <a:gd name="connsiteY2" fmla="*/ 5545595 h 5846737"/>
              <a:gd name="connsiteX3" fmla="*/ 498768 w 5636846"/>
              <a:gd name="connsiteY3" fmla="*/ 4855727 h 5846737"/>
              <a:gd name="connsiteX4" fmla="*/ -48 w 5636846"/>
              <a:gd name="connsiteY4" fmla="*/ 3991726 h 5846737"/>
              <a:gd name="connsiteX5" fmla="*/ -48 w 5636846"/>
              <a:gd name="connsiteY5" fmla="*/ 1889303 h 5846737"/>
              <a:gd name="connsiteX6" fmla="*/ 498768 w 5636846"/>
              <a:gd name="connsiteY6" fmla="*/ 1025303 h 5846737"/>
              <a:gd name="connsiteX7" fmla="*/ 1803049 w 5636846"/>
              <a:gd name="connsiteY7" fmla="*/ 272289 h 5846737"/>
              <a:gd name="connsiteX8" fmla="*/ 3833702 w 5636846"/>
              <a:gd name="connsiteY8" fmla="*/ 272289 h 5846737"/>
              <a:gd name="connsiteX9" fmla="*/ 5137947 w 5636846"/>
              <a:gd name="connsiteY9" fmla="*/ 1025303 h 5846737"/>
              <a:gd name="connsiteX10" fmla="*/ 5636799 w 5636846"/>
              <a:gd name="connsiteY10" fmla="*/ 1889303 h 5846737"/>
              <a:gd name="connsiteX11" fmla="*/ 5636799 w 5636846"/>
              <a:gd name="connsiteY11" fmla="*/ 3991726 h 5846737"/>
              <a:gd name="connsiteX12" fmla="*/ 5137947 w 5636846"/>
              <a:gd name="connsiteY12" fmla="*/ 4855727 h 584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6846" h="5846737">
                <a:moveTo>
                  <a:pt x="5137947" y="4855727"/>
                </a:moveTo>
                <a:lnTo>
                  <a:pt x="3943069" y="5545595"/>
                </a:lnTo>
                <a:cubicBezTo>
                  <a:pt x="3247082" y="5947427"/>
                  <a:pt x="2389633" y="5947427"/>
                  <a:pt x="1693645" y="5545595"/>
                </a:cubicBezTo>
                <a:lnTo>
                  <a:pt x="498768" y="4855727"/>
                </a:lnTo>
                <a:cubicBezTo>
                  <a:pt x="190103" y="4677527"/>
                  <a:pt x="-48" y="4348162"/>
                  <a:pt x="-48" y="3991726"/>
                </a:cubicBezTo>
                <a:lnTo>
                  <a:pt x="-48" y="1889303"/>
                </a:lnTo>
                <a:cubicBezTo>
                  <a:pt x="-48" y="1532874"/>
                  <a:pt x="190103" y="1203517"/>
                  <a:pt x="498768" y="1025303"/>
                </a:cubicBezTo>
                <a:lnTo>
                  <a:pt x="1803049" y="272289"/>
                </a:lnTo>
                <a:cubicBezTo>
                  <a:pt x="2431321" y="-90454"/>
                  <a:pt x="3205393" y="-90454"/>
                  <a:pt x="3833702" y="272289"/>
                </a:cubicBezTo>
                <a:lnTo>
                  <a:pt x="5137947" y="1025303"/>
                </a:lnTo>
                <a:cubicBezTo>
                  <a:pt x="5446647" y="1203517"/>
                  <a:pt x="5636799" y="1532874"/>
                  <a:pt x="5636799" y="1889303"/>
                </a:cubicBezTo>
                <a:lnTo>
                  <a:pt x="5636799" y="3991726"/>
                </a:lnTo>
                <a:cubicBezTo>
                  <a:pt x="5636799" y="4348162"/>
                  <a:pt x="5446647" y="4677527"/>
                  <a:pt x="5137947" y="4855727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alpha val="37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9">
            <a:extLst>
              <a:ext uri="{FF2B5EF4-FFF2-40B4-BE49-F238E27FC236}">
                <a16:creationId xmlns:a16="http://schemas.microsoft.com/office/drawing/2014/main" id="{30759E97-56C0-0166-8D7E-9068428F45AB}"/>
              </a:ext>
            </a:extLst>
          </p:cNvPr>
          <p:cNvSpPr/>
          <p:nvPr/>
        </p:nvSpPr>
        <p:spPr>
          <a:xfrm flipV="1">
            <a:off x="4745997" y="-458949"/>
            <a:ext cx="2384412" cy="2473197"/>
          </a:xfrm>
          <a:custGeom>
            <a:avLst/>
            <a:gdLst>
              <a:gd name="connsiteX0" fmla="*/ 5137947 w 5636846"/>
              <a:gd name="connsiteY0" fmla="*/ 4855727 h 5846737"/>
              <a:gd name="connsiteX1" fmla="*/ 3943069 w 5636846"/>
              <a:gd name="connsiteY1" fmla="*/ 5545595 h 5846737"/>
              <a:gd name="connsiteX2" fmla="*/ 1693645 w 5636846"/>
              <a:gd name="connsiteY2" fmla="*/ 5545595 h 5846737"/>
              <a:gd name="connsiteX3" fmla="*/ 498768 w 5636846"/>
              <a:gd name="connsiteY3" fmla="*/ 4855727 h 5846737"/>
              <a:gd name="connsiteX4" fmla="*/ -48 w 5636846"/>
              <a:gd name="connsiteY4" fmla="*/ 3991726 h 5846737"/>
              <a:gd name="connsiteX5" fmla="*/ -48 w 5636846"/>
              <a:gd name="connsiteY5" fmla="*/ 1889303 h 5846737"/>
              <a:gd name="connsiteX6" fmla="*/ 498768 w 5636846"/>
              <a:gd name="connsiteY6" fmla="*/ 1025303 h 5846737"/>
              <a:gd name="connsiteX7" fmla="*/ 1803049 w 5636846"/>
              <a:gd name="connsiteY7" fmla="*/ 272289 h 5846737"/>
              <a:gd name="connsiteX8" fmla="*/ 3833702 w 5636846"/>
              <a:gd name="connsiteY8" fmla="*/ 272289 h 5846737"/>
              <a:gd name="connsiteX9" fmla="*/ 5137947 w 5636846"/>
              <a:gd name="connsiteY9" fmla="*/ 1025303 h 5846737"/>
              <a:gd name="connsiteX10" fmla="*/ 5636799 w 5636846"/>
              <a:gd name="connsiteY10" fmla="*/ 1889303 h 5846737"/>
              <a:gd name="connsiteX11" fmla="*/ 5636799 w 5636846"/>
              <a:gd name="connsiteY11" fmla="*/ 3991726 h 5846737"/>
              <a:gd name="connsiteX12" fmla="*/ 5137947 w 5636846"/>
              <a:gd name="connsiteY12" fmla="*/ 4855727 h 584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36846" h="5846737">
                <a:moveTo>
                  <a:pt x="5137947" y="4855727"/>
                </a:moveTo>
                <a:lnTo>
                  <a:pt x="3943069" y="5545595"/>
                </a:lnTo>
                <a:cubicBezTo>
                  <a:pt x="3247082" y="5947427"/>
                  <a:pt x="2389633" y="5947427"/>
                  <a:pt x="1693645" y="5545595"/>
                </a:cubicBezTo>
                <a:lnTo>
                  <a:pt x="498768" y="4855727"/>
                </a:lnTo>
                <a:cubicBezTo>
                  <a:pt x="190103" y="4677527"/>
                  <a:pt x="-48" y="4348162"/>
                  <a:pt x="-48" y="3991726"/>
                </a:cubicBezTo>
                <a:lnTo>
                  <a:pt x="-48" y="1889303"/>
                </a:lnTo>
                <a:cubicBezTo>
                  <a:pt x="-48" y="1532874"/>
                  <a:pt x="190103" y="1203517"/>
                  <a:pt x="498768" y="1025303"/>
                </a:cubicBezTo>
                <a:lnTo>
                  <a:pt x="1803049" y="272289"/>
                </a:lnTo>
                <a:cubicBezTo>
                  <a:pt x="2431321" y="-90454"/>
                  <a:pt x="3205393" y="-90454"/>
                  <a:pt x="3833702" y="272289"/>
                </a:cubicBezTo>
                <a:lnTo>
                  <a:pt x="5137947" y="1025303"/>
                </a:lnTo>
                <a:cubicBezTo>
                  <a:pt x="5446647" y="1203517"/>
                  <a:pt x="5636799" y="1532874"/>
                  <a:pt x="5636799" y="1889303"/>
                </a:cubicBezTo>
                <a:lnTo>
                  <a:pt x="5636799" y="3991726"/>
                </a:lnTo>
                <a:cubicBezTo>
                  <a:pt x="5636799" y="4348162"/>
                  <a:pt x="5446647" y="4677527"/>
                  <a:pt x="5137947" y="4855727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alpha val="37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12D367E1-5A5D-85EC-B614-BBC8AA0C0761}"/>
              </a:ext>
            </a:extLst>
          </p:cNvPr>
          <p:cNvSpPr/>
          <p:nvPr/>
        </p:nvSpPr>
        <p:spPr>
          <a:xfrm>
            <a:off x="947940" y="-2832120"/>
            <a:ext cx="2973726" cy="2832120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 animBg="1"/>
      <p:bldP spid="22" grpId="0" animBg="1"/>
      <p:bldP spid="23" grpId="0" animBg="1"/>
      <p:bldP spid="25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ice and purp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466"/>
      </a:accent1>
      <a:accent2>
        <a:srgbClr val="0B525B"/>
      </a:accent2>
      <a:accent3>
        <a:srgbClr val="1B3A4B"/>
      </a:accent3>
      <a:accent4>
        <a:srgbClr val="272640"/>
      </a:accent4>
      <a:accent5>
        <a:srgbClr val="312244"/>
      </a:accent5>
      <a:accent6>
        <a:srgbClr val="4D194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BB7FBA8C-7676-4EB7-BBA9-552933557C6D}"/>
</file>

<file path=customXml/itemProps2.xml><?xml version="1.0" encoding="utf-8"?>
<ds:datastoreItem xmlns:ds="http://schemas.openxmlformats.org/officeDocument/2006/customXml" ds:itemID="{2DFC5B31-8291-4BE1-A4ED-A3E9D6512AEA}"/>
</file>

<file path=customXml/itemProps3.xml><?xml version="1.0" encoding="utf-8"?>
<ds:datastoreItem xmlns:ds="http://schemas.openxmlformats.org/officeDocument/2006/customXml" ds:itemID="{F2270004-1D5C-4C59-989E-C06CCDE2110A}"/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133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</dc:creator>
  <cp:lastModifiedBy>Andrew P</cp:lastModifiedBy>
  <cp:revision>18</cp:revision>
  <dcterms:created xsi:type="dcterms:W3CDTF">2024-01-17T09:49:01Z</dcterms:created>
  <dcterms:modified xsi:type="dcterms:W3CDTF">2024-02-05T11:04:16Z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